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7F30F-C2EB-48D1-A73A-6EDDB5662DD9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AF9BA9-0843-410A-90DC-F8222104E5D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Moja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amerykańska</a:t>
            </a:r>
            <a:r>
              <a:rPr lang="pl-PL" dirty="0" smtClean="0"/>
              <a:t> przygoda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786190"/>
            <a:ext cx="7854696" cy="1194946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Weronika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Hipp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Jest wtorek. Dzisiaj zmieniamy środek transportu i ruszamy do typowego amerykańskiego miasteczka…</a:t>
            </a:r>
            <a:endParaRPr lang="pl-PL" sz="3200" dirty="0"/>
          </a:p>
        </p:txBody>
      </p:sp>
      <p:pic>
        <p:nvPicPr>
          <p:cNvPr id="5" name="Symbol zastępczy zawartości 4" descr="16839558419_068492022e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999916376_1f854a0441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16838372210_39137bcec6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493766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838082488_398c662194_k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714752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To jeszcze nie koniec dnia. Odwiedzamy świetlicę, w której bawimy się z najmłodszymi, a potem… </a:t>
            </a:r>
            <a:endParaRPr lang="pl-PL" sz="3200" dirty="0"/>
          </a:p>
        </p:txBody>
      </p:sp>
      <p:pic>
        <p:nvPicPr>
          <p:cNvPr id="5" name="Symbol zastępczy zawartości 4" descr="17017880962_f92209bcee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831647680_d4aab344dc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… kibicujemy na meczu – dziewczyny grają w baseball. </a:t>
            </a:r>
            <a:endParaRPr lang="pl-PL" sz="3600" dirty="0"/>
          </a:p>
        </p:txBody>
      </p:sp>
      <p:pic>
        <p:nvPicPr>
          <p:cNvPr id="5" name="Symbol zastępczy zawartości 4" descr="16797789467_8801f0851e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979535626_d6d5fbf3e9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Dzisiaj przenosimy się o 1000 </a:t>
            </a:r>
            <a:r>
              <a:rPr lang="pl-PL" sz="2800" dirty="0" err="1" smtClean="0"/>
              <a:t>km</a:t>
            </a:r>
            <a:r>
              <a:rPr lang="pl-PL" sz="2800" dirty="0" smtClean="0"/>
              <a:t>. FLORYDA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  <p:pic>
        <p:nvPicPr>
          <p:cNvPr id="5" name="Symbol zastępczy zawartości 4" descr="16439990464_c277143b8d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409438704_c87691427a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Floryda wita nas palmami, piękną zatoką, ogromnymi budynkami. A od jutra wielka impreza – FINAL FOUR!!!</a:t>
            </a:r>
            <a:endParaRPr lang="pl-PL" sz="2800" dirty="0"/>
          </a:p>
        </p:txBody>
      </p:sp>
      <p:pic>
        <p:nvPicPr>
          <p:cNvPr id="5" name="Symbol zastępczy zawartości 4" descr="16824452707_9b3714a0f9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</p:spPr>
      </p:pic>
      <p:pic>
        <p:nvPicPr>
          <p:cNvPr id="6" name="Symbol zastępczy zawartości 5" descr="17031864895_9dc1dd73b3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err="1" smtClean="0"/>
              <a:t>Final</a:t>
            </a:r>
            <a:r>
              <a:rPr lang="pl-PL" sz="3200" dirty="0" smtClean="0"/>
              <a:t> </a:t>
            </a:r>
            <a:r>
              <a:rPr lang="pl-PL" sz="3200" dirty="0" err="1" smtClean="0"/>
              <a:t>Four</a:t>
            </a:r>
            <a:r>
              <a:rPr lang="pl-PL" sz="3200" dirty="0" smtClean="0"/>
              <a:t>  to finał uniwersyteckiej koszykówki – tutaj na Florydzie będą to zespoły dziewczyn. To jedna z najbardziej spektakularnych imprez koszykarskich w Stanach Zjednoczonych. </a:t>
            </a:r>
            <a:endParaRPr lang="pl-PL" sz="3200" dirty="0"/>
          </a:p>
        </p:txBody>
      </p:sp>
      <p:pic>
        <p:nvPicPr>
          <p:cNvPr id="5" name="Symbol zastępczy zawartości 4" descr="EUR_9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773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92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773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 anchor="t">
            <a:normAutofit/>
          </a:bodyPr>
          <a:lstStyle/>
          <a:p>
            <a:pPr algn="ctr"/>
            <a:r>
              <a:rPr lang="pl-PL" sz="2800" dirty="0" smtClean="0"/>
              <a:t>Cała dzielnica zamienia się w koszykarskie miasteczko, w którym można bawić się i ćwiczyć swoje umiejętności. 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Dla mnie to „raj na ziemi” </a:t>
            </a:r>
            <a:r>
              <a:rPr lang="pl-PL" sz="2800" dirty="0" smtClean="0">
                <a:sym typeface="Wingdings" pitchFamily="2" charset="2"/>
              </a:rPr>
              <a:t></a:t>
            </a:r>
            <a:endParaRPr lang="pl-PL" sz="2800" dirty="0"/>
          </a:p>
        </p:txBody>
      </p:sp>
      <p:pic>
        <p:nvPicPr>
          <p:cNvPr id="5" name="Symbol zastępczy zawartości 4" descr="EUR_7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7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773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EUR_8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714356"/>
            <a:ext cx="515177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83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9124" y="704088"/>
            <a:ext cx="4257676" cy="179621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EUR_9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3643338" cy="547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91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69716" y="2928934"/>
            <a:ext cx="44004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2212848" cy="5429288"/>
          </a:xfrm>
        </p:spPr>
        <p:txBody>
          <a:bodyPr>
            <a:normAutofit/>
          </a:bodyPr>
          <a:lstStyle/>
          <a:p>
            <a:r>
              <a:rPr lang="pl-PL" dirty="0" smtClean="0"/>
              <a:t>Czekałam na ten dzień od listopada…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Niedziela,  29 marca rozpoczyna się moja wymarzona podróż. Czeka na mnie Ameryka, świat koszykówki  i nowi ludzie.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Lecimy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084f7ff03d83a341a42d7ae71bb2d08d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795" r="127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 po zabawie przychodzi czas na zajęcia. Dzisiaj to bardzo ważne i niecodzienne ćwiczenia. Nasi trenerzy chcą nam pokazać inny punkt widzenia – sami zobaczcie jaki. </a:t>
            </a:r>
            <a:endParaRPr lang="pl-PL" sz="2400" dirty="0"/>
          </a:p>
        </p:txBody>
      </p:sp>
      <p:pic>
        <p:nvPicPr>
          <p:cNvPr id="5" name="Symbol zastępczy zawartości 4" descr="EUR_0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773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773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To było dla mnie zupełnie nowe, naprawdę cenne doświadczenie.  </a:t>
            </a:r>
            <a:endParaRPr lang="pl-PL" sz="3200" dirty="0"/>
          </a:p>
        </p:txBody>
      </p:sp>
      <p:pic>
        <p:nvPicPr>
          <p:cNvPr id="5" name="Symbol zastępczy zawartości 4" descr="EUR_0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4038600" cy="268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EUR_01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1902" y="1920875"/>
            <a:ext cx="295119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EUR_0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773"/>
            <a:ext cx="4038600" cy="268809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Mamy do pokonania około 6000 </a:t>
            </a:r>
            <a:r>
              <a:rPr lang="pl-PL" sz="2400" dirty="0" err="1" smtClean="0"/>
              <a:t>km</a:t>
            </a:r>
            <a:r>
              <a:rPr lang="pl-PL" sz="2400" dirty="0" smtClean="0"/>
              <a:t>. Dwie przesiadki – pierwsza w Amsterdamie, druga w Detroit.</a:t>
            </a:r>
            <a:endParaRPr lang="pl-PL" sz="2400" dirty="0"/>
          </a:p>
        </p:txBody>
      </p:sp>
      <p:pic>
        <p:nvPicPr>
          <p:cNvPr id="4" name="Symbol zastępczy zawartości 3" descr="0001ZQVY48WVNOHB-C116-F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437" y="2382044"/>
            <a:ext cx="5953125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Obóz odbywał się w dwóch różnych miejscach, w dwóch różnych stanach.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5818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Knoxville</a:t>
            </a:r>
            <a:r>
              <a:rPr lang="pl-PL" dirty="0" smtClean="0"/>
              <a:t> w stanie Tennessee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2000240"/>
            <a:ext cx="4041775" cy="107157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Tampa</a:t>
            </a:r>
            <a:r>
              <a:rPr lang="pl-PL" dirty="0" smtClean="0"/>
              <a:t> w stanie Floryda</a:t>
            </a:r>
          </a:p>
          <a:p>
            <a:endParaRPr lang="pl-PL" dirty="0"/>
          </a:p>
        </p:txBody>
      </p:sp>
      <p:pic>
        <p:nvPicPr>
          <p:cNvPr id="7" name="Symbol zastępczy zawartości 6" descr="filename-knoxville-jp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86230"/>
            <a:ext cx="4040188" cy="270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zawartości 9" descr="6a017eea02a453970d019b02ced741970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385311"/>
            <a:ext cx="4041775" cy="210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To nasza międzynarodowa ekipa. Uczestniczki tego obozu to koszykarki z Polski, Litwy, Ukrainy, Białorusi i Gruzji. </a:t>
            </a:r>
            <a:endParaRPr lang="pl-PL" sz="2800" dirty="0"/>
          </a:p>
        </p:txBody>
      </p:sp>
      <p:pic>
        <p:nvPicPr>
          <p:cNvPr id="4" name="Symbol zastępczy zawartości 3" descr="16383805324_c39e3cc326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4286" y="1935163"/>
            <a:ext cx="659542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pierwszym dniu odwiedziłyśmy amerykańskie gimnazjum. Wyglądało tak, jak na filmach. 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16797429817_ba94edbdda_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3428"/>
            <a:ext cx="4040188" cy="268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17004891395_68a5f0a6f0_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92900"/>
            <a:ext cx="4041775" cy="268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Pierwsze treningi z amerykańskimi koleżankami pod okiem najlepszych trenerów. Nie było łatwo, ale dla mnie taki wysiłek to czysta przyjemność.  </a:t>
            </a:r>
            <a:endParaRPr lang="pl-PL" sz="2800" dirty="0"/>
          </a:p>
        </p:txBody>
      </p:sp>
      <p:pic>
        <p:nvPicPr>
          <p:cNvPr id="5" name="Symbol zastępczy zawartości 4" descr="16809208967_63bb51ee76_k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851210349_9c91bcc913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16818803839_3220bb0335_k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071810"/>
            <a:ext cx="525968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 descr="16464011213_354a7491dd_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536702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… a właściwie do lasu. Wspólnie porządkujemy teren – to zadanie wymagające komunikacji i współpracy, czyli umiejętności niezbędnych w grach zespołowych.</a:t>
            </a:r>
            <a:endParaRPr lang="pl-PL" sz="2800" dirty="0"/>
          </a:p>
        </p:txBody>
      </p:sp>
      <p:pic>
        <p:nvPicPr>
          <p:cNvPr id="5" name="Symbol zastępczy zawartości 4" descr="16405641443_f80b68f21e_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3919"/>
            <a:ext cx="4038600" cy="26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16818407467_818bf57646_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2063" y="1920875"/>
            <a:ext cx="2950874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0000"/>
      </a:accent1>
      <a:accent2>
        <a:srgbClr val="0F6FC6"/>
      </a:accent2>
      <a:accent3>
        <a:srgbClr val="FFFF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289</Words>
  <Application>Microsoft Office PowerPoint</Application>
  <PresentationFormat>Pokaz na ekranie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Moja amerykańska przygoda</vt:lpstr>
      <vt:lpstr>Czekałam na ten dzień od listopada…  Niedziela,  29 marca rozpoczyna się moja wymarzona podróż. Czeka na mnie Ameryka, świat koszykówki  i nowi ludzie.  Lecimy </vt:lpstr>
      <vt:lpstr>Mamy do pokonania około 6000 km. Dwie przesiadki – pierwsza w Amsterdamie, druga w Detroit.</vt:lpstr>
      <vt:lpstr>Obóz odbywał się w dwóch różnych miejscach, w dwóch różnych stanach.</vt:lpstr>
      <vt:lpstr>To nasza międzynarodowa ekipa. Uczestniczki tego obozu to koszykarki z Polski, Litwy, Ukrainy, Białorusi i Gruzji. </vt:lpstr>
      <vt:lpstr>W pierwszym dniu odwiedziłyśmy amerykańskie gimnazjum. Wyglądało tak, jak na filmach. </vt:lpstr>
      <vt:lpstr>Pierwsze treningi z amerykańskimi koleżankami pod okiem najlepszych trenerów. Nie było łatwo, ale dla mnie taki wysiłek to czysta przyjemność.  </vt:lpstr>
      <vt:lpstr>Slajd 8</vt:lpstr>
      <vt:lpstr>… a właściwie do lasu. Wspólnie porządkujemy teren – to zadanie wymagające komunikacji i współpracy, czyli umiejętności niezbędnych w grach zespołowych.</vt:lpstr>
      <vt:lpstr>Jest wtorek. Dzisiaj zmieniamy środek transportu i ruszamy do typowego amerykańskiego miasteczka…</vt:lpstr>
      <vt:lpstr>Slajd 11</vt:lpstr>
      <vt:lpstr>To jeszcze nie koniec dnia. Odwiedzamy świetlicę, w której bawimy się z najmłodszymi, a potem… </vt:lpstr>
      <vt:lpstr>… kibicujemy na meczu – dziewczyny grają w baseball. </vt:lpstr>
      <vt:lpstr>Dzisiaj przenosimy się o 1000 km. FLORYDA </vt:lpstr>
      <vt:lpstr>Floryda wita nas palmami, piękną zatoką, ogromnymi budynkami. A od jutra wielka impreza – FINAL FOUR!!!</vt:lpstr>
      <vt:lpstr>Final Four  to finał uniwersyteckiej koszykówki – tutaj na Florydzie będą to zespoły dziewczyn. To jedna z najbardziej spektakularnych imprez koszykarskich w Stanach Zjednoczonych. </vt:lpstr>
      <vt:lpstr>Cała dzielnica zamienia się w koszykarskie miasteczko, w którym można bawić się i ćwiczyć swoje umiejętności.   Dla mnie to „raj na ziemi” </vt:lpstr>
      <vt:lpstr>Slajd 18</vt:lpstr>
      <vt:lpstr>Slajd 19</vt:lpstr>
      <vt:lpstr>A po zabawie przychodzi czas na zajęcia. Dzisiaj to bardzo ważne i niecodzienne ćwiczenia. Nasi trenerzy chcą nam pokazać inny punkt widzenia – sami zobaczcie jaki. </vt:lpstr>
      <vt:lpstr>To było dla mnie zupełnie nowe, naprawdę cenne doświadczenie.  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amerykańska przygoda</dc:title>
  <dc:creator>Weronika</dc:creator>
  <cp:lastModifiedBy>admin</cp:lastModifiedBy>
  <cp:revision>12</cp:revision>
  <dcterms:created xsi:type="dcterms:W3CDTF">2015-04-11T20:37:13Z</dcterms:created>
  <dcterms:modified xsi:type="dcterms:W3CDTF">2015-05-19T19:50:05Z</dcterms:modified>
</cp:coreProperties>
</file>