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63" autoAdjust="0"/>
    <p:restoredTop sz="94660"/>
  </p:normalViewPr>
  <p:slideViewPr>
    <p:cSldViewPr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901A0-C5BF-4909-A2CB-46E1D37B4362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81617-A31A-4970-A655-58DCEAEC23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1617-A31A-4970-A655-58DCEAEC2397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5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5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Tm="15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B5EA6F-6BAC-4D7F-9817-A36505727EBF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AE540C-F0A3-460D-9A86-602B74D9148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15000"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Pulpit\Roman%202015\2015\Nowy%20folder\KKS%20Lech%20Pozna&#324;%20-%20Hymn%20Lecha%20Pozna&#324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Jakub\Desktop\wazne\powerpoint\Lech%20pozna&#324;\Hymn%20Lecha%20Pozna&#324;%20+%20Teks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omikuj.pl/lukasz6666666/Hymny+Polskich+Dru*c5*bcyn+Pi*c5*82karskich/Lech+Pozna*c5*84" TargetMode="External"/><Relationship Id="rId2" Type="http://schemas.openxmlformats.org/officeDocument/2006/relationships/hyperlink" Target="https://www.google.com/imghp?hl=pl&amp;gws_rd=ss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Gimnazjum nr 4 kibicowało Lechowi</a:t>
            </a:r>
            <a:endParaRPr lang="pl-PL" dirty="0"/>
          </a:p>
        </p:txBody>
      </p:sp>
      <p:pic>
        <p:nvPicPr>
          <p:cNvPr id="4" name="Obraz 3" descr="pobr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2592288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getattach,mid,17877,mpid,3,min,1,uid,c92ddb2e0c6a1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328" y="3789040"/>
            <a:ext cx="2160000" cy="2591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KKS Lech Poznań - Hymn Lecha Pozna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4038600" cy="2682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Gwizdek kończy pierwszą połowę. Nie jest dobrze.</a:t>
            </a:r>
            <a:br>
              <a:rPr lang="pl-PL" sz="2800" b="1" dirty="0" smtClean="0"/>
            </a:br>
            <a:r>
              <a:rPr lang="pl-PL" sz="2800" b="1" dirty="0" smtClean="0"/>
              <a:t> Co trener Maciej Skorża powie swoim piłkarzom? </a:t>
            </a:r>
            <a:br>
              <a:rPr lang="pl-PL" sz="2800" b="1" dirty="0" smtClean="0"/>
            </a:br>
            <a:r>
              <a:rPr lang="pl-PL" sz="2800" b="1" dirty="0" smtClean="0"/>
              <a:t>Czy ich zmotywuje?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5" name="Symbol zastępczy zawartości 4" descr="1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4038600" cy="2682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0" y="4869160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  <a:latin typeface="+mj-lt"/>
              </a:rPr>
              <a:t>Na razie pozostaje nam podziwiać umiejętności dziewcząt.</a:t>
            </a:r>
            <a:br>
              <a:rPr lang="pl-PL" sz="2800" b="1" dirty="0" smtClean="0">
                <a:solidFill>
                  <a:schemeClr val="tx2"/>
                </a:solidFill>
                <a:latin typeface="+mj-lt"/>
              </a:rPr>
            </a:br>
            <a:endParaRPr lang="pl-PL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Hymn Lecha Poznań + Tek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 numSld="17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7667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  <a:latin typeface="+mj-lt"/>
              </a:rPr>
              <a:t>Początek drugiej połowy. 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  <a:latin typeface="+mj-lt"/>
              </a:rPr>
              <a:t>Przeciągające się oczekiwanie na upragnionego gola.</a:t>
            </a:r>
          </a:p>
          <a:p>
            <a:endParaRPr lang="pl-PL" dirty="0"/>
          </a:p>
        </p:txBody>
      </p:sp>
      <p:pic>
        <p:nvPicPr>
          <p:cNvPr id="3" name="Obraz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00382"/>
            <a:ext cx="7434572" cy="493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48680"/>
            <a:ext cx="29523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58. minuta – Jeeeeeest!!! Do wybitej przez obrońców Korony piłki dopada Gergo Lovrencsics i pakuje ją do bramki. Po drodze futbolówka odbija się od słupka. Na stadionie radość, a telebimy pokazują radosne 1:0. Czy padnie kolejny gol dla Kolejorza?  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3" name="Obraz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4664"/>
            <a:ext cx="5688632" cy="59889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76997"/>
            <a:ext cx="2880320" cy="1582621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Radość kibiców Lecha trwa krótko… 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51520" y="2708920"/>
            <a:ext cx="2592288" cy="280831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9600" b="1" dirty="0" smtClean="0">
                <a:solidFill>
                  <a:schemeClr val="tx2"/>
                </a:solidFill>
                <a:latin typeface="+mj-lt"/>
              </a:rPr>
              <a:t>65. minuta – Luis Carlos wykorzystuje dokładne podanie Oliviera Capo i pokonuje Macieja Gostomskiego. </a:t>
            </a:r>
          </a:p>
          <a:p>
            <a:endParaRPr lang="pl-PL" dirty="0"/>
          </a:p>
        </p:txBody>
      </p:sp>
      <p:pic>
        <p:nvPicPr>
          <p:cNvPr id="5" name="Symbol zastępczy obrazu 4" descr="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83" r="1098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616624" cy="373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517232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 ostatnim gwizdku sędziego piłkarze podchodzą do trybu najzagorzalszych kibiców i dziękują za doping.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60648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Szanse na objęcie pozycji lidera oddalają się z minuty na minutę. Niestety, do końca meczu wynik się nie zmienił, choć emocji nie brakowało. Także z udziałem szkoleniowca gości, którego sędzia musiał zdecydowania uspokajać. </a:t>
            </a:r>
            <a:endParaRPr lang="pl-PL" sz="2400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pl-PL" dirty="0">
              <a:latin typeface="+mj-lt"/>
            </a:endParaRPr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/>
              <a:t>Trudno, nie udało się, ale do końca rundy zasadniczej jeszcze kilka meczów, więc będą kolejne szanse. Teraz mamy czas na analizę boiskowych sytuacji.</a:t>
            </a:r>
            <a:br>
              <a:rPr lang="pl-PL" sz="2400" b="1" dirty="0" smtClean="0"/>
            </a:br>
            <a:endParaRPr lang="pl-PL" sz="2400" b="1" dirty="0"/>
          </a:p>
        </p:txBody>
      </p:sp>
      <p:pic>
        <p:nvPicPr>
          <p:cNvPr id="4" name="Symbol zastępczy zawartości 3" descr="683d37708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048672" cy="45724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82758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907704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547664" y="11967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7584" y="1268760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Dziękujemy i do zobaczenia na stadionie!</a:t>
            </a:r>
            <a:endParaRPr kumimoji="0" lang="pl-PL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71472" y="4071942"/>
            <a:ext cx="7851648" cy="1828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>Prezentacja wykonana przez </a:t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>Jakuba Malarczyka</a:t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>Zdjęcia i opisy </a:t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>Roman Dolata </a:t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>Źródła :</a:t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  <a:hlinkClick r:id="rId2"/>
              </a:rPr>
              <a:t>Google grafika</a:t>
            </a: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600" dirty="0" smtClean="0">
                <a:ln/>
                <a:solidFill>
                  <a:schemeClr val="accent3"/>
                </a:solidFill>
                <a:effectLst/>
                <a:hlinkClick r:id="rId3"/>
              </a:rPr>
              <a:t>Chomikuj.pl</a:t>
            </a:r>
            <a:r>
              <a:rPr lang="pl-PL" sz="3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600" dirty="0" smtClean="0">
                <a:ln/>
                <a:solidFill>
                  <a:schemeClr val="accent3"/>
                </a:solidFill>
                <a:effectLst/>
              </a:rPr>
            </a:br>
            <a:endParaRPr lang="pl-PL" sz="360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/>
              <a:t>12 kwietnia – w ramach akcji „Gimnazjaliści na Kolejorza” - ponad 40-osobowa grupa młodzieży z Gimnazjum nr 4 im. Powstańców Wielkopolskich wraz z opiekunami udała się na mecz 27. kolejki Ekstraklasy, w którym Lech Poznań zmierzył się z Koroną Kielce. Stawką spotkania był fotel lidera, gdyż po porażce warszawskiej Legii zwycięstwo nad kielczanami dawało piłkarzom ze stolicy Wielkopolski pierwsze miejsce w tabeli. </a:t>
            </a:r>
            <a:br>
              <a:rPr lang="pl-PL" sz="1800" b="1" dirty="0" smtClean="0"/>
            </a:br>
            <a:endParaRPr lang="pl-PL" sz="1800" b="1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6873"/>
            <a:ext cx="6480720" cy="312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2212848" cy="2612044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14.00. Jesteśmy w autokarze. Za chwilę ruszamy, zatem opiekunowie sprawdzają, czy wszyscy już są.</a:t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5" name="Symbol zastępczy obrazu 4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75" r="10975"/>
          <a:stretch>
            <a:fillRect/>
          </a:stretch>
        </p:blipFill>
        <p:spPr/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Panują dobre nastroje, wierzymy przecież w sukces Lecha.</a:t>
            </a:r>
            <a:br>
              <a:rPr lang="pl-PL" sz="3200" b="1" dirty="0" smtClean="0"/>
            </a:br>
            <a:endParaRPr lang="pl-PL" sz="3200" b="1" dirty="0"/>
          </a:p>
        </p:txBody>
      </p:sp>
      <p:pic>
        <p:nvPicPr>
          <p:cNvPr id="5" name="Symbol zastępczy zawartości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33617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ymbol zastępczy zawartości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248472" cy="2822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4227775" cy="28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Obraz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501008"/>
            <a:ext cx="4227776" cy="28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899592" y="1268760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+mj-lt"/>
              </a:rPr>
              <a:t>Jest czas na naładowanie akumulatorów i uzupełnienie zapasów. Musimy mieć siły do kibicowania.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92080" y="4149080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+mj-lt"/>
              </a:rPr>
              <a:t>Meldujemy się pod stadionem. Chętni idą do sklepu Lecha. Może uda się znaleźć coś dla siebie? Barwy są przecież najważniejsze. Humory nadal dopisują.</a:t>
            </a:r>
          </a:p>
          <a:p>
            <a:endParaRPr lang="pl-PL" dirty="0"/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Formujemy szyki. Wejść trzeba z klasą, a i opiekunom łatwiej nas policzyć.</a:t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5" name="Symbol zastępczy zawartości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038600" cy="268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038600" cy="268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Jeszcze pamiątkowa „ustawka” przed udaniem się na trybuny.</a:t>
            </a:r>
            <a:br>
              <a:rPr lang="pl-PL" sz="3200" b="1" dirty="0" smtClean="0"/>
            </a:br>
            <a:endParaRPr lang="pl-PL" sz="3200" b="1" dirty="0"/>
          </a:p>
        </p:txBody>
      </p:sp>
      <p:pic>
        <p:nvPicPr>
          <p:cNvPr id="4" name="Symbol zastępczy zawartości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60881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25213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325213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325213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077072"/>
            <a:ext cx="325213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899592" y="33265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  <a:latin typeface="+mj-lt"/>
              </a:rPr>
              <a:t>Po chwili 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jesteśmy na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swoich miejscach. Do meczu pozostało 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jeszcze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ponad 40 minut. Emocje rosną.</a:t>
            </a:r>
          </a:p>
          <a:p>
            <a:endParaRPr lang="pl-PL" dirty="0"/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1"/>
            <a:ext cx="4372916" cy="2345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79512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+mj-lt"/>
              </a:rPr>
              <a:t>Pierwszy gwizdek sędziego. Czy będzie fotel lidera? Czy gracze z grodu Lecha odbudowali się po 120 minutach pojedynku ze Błękitnymi Stargard Szczeciński?</a:t>
            </a:r>
            <a:endParaRPr lang="pl-P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19675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+mj-lt"/>
              </a:rPr>
              <a:t>Początek meczu nie nadaje się dla ludzi o słabych nerwach. </a:t>
            </a:r>
            <a:br>
              <a:rPr lang="pl-PL" b="1" dirty="0" smtClean="0">
                <a:solidFill>
                  <a:schemeClr val="tx2"/>
                </a:solidFill>
                <a:latin typeface="+mj-lt"/>
              </a:rPr>
            </a:br>
            <a:r>
              <a:rPr lang="pl-PL" b="1" dirty="0" smtClean="0">
                <a:solidFill>
                  <a:schemeClr val="tx2"/>
                </a:solidFill>
                <a:latin typeface="+mj-lt"/>
              </a:rPr>
              <a:t>7. minuta – Rafael </a:t>
            </a:r>
            <a:r>
              <a:rPr lang="pl-PL" b="1" dirty="0" err="1" smtClean="0">
                <a:solidFill>
                  <a:schemeClr val="tx2"/>
                </a:solidFill>
                <a:latin typeface="+mj-lt"/>
              </a:rPr>
              <a:t>Porcellis</a:t>
            </a:r>
            <a:r>
              <a:rPr lang="pl-PL" b="1" dirty="0" smtClean="0">
                <a:solidFill>
                  <a:schemeClr val="tx2"/>
                </a:solidFill>
                <a:latin typeface="+mj-lt"/>
              </a:rPr>
              <a:t> dopada piłki odbitej przez Gostomskiego i trafia do siatki. Katastrofa? Nie, przyjezdni cieszą się za wcześnie, bowiem sędzia liniowy pokazuje spalonego.</a:t>
            </a:r>
            <a:endParaRPr lang="pl-P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512" y="47251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+mj-lt"/>
              </a:rPr>
              <a:t>24. minuta – faul Dariusz </a:t>
            </a:r>
            <a:r>
              <a:rPr lang="pl-PL" b="1" dirty="0" err="1" smtClean="0">
                <a:solidFill>
                  <a:schemeClr val="tx2"/>
                </a:solidFill>
                <a:latin typeface="+mj-lt"/>
              </a:rPr>
              <a:t>Formelli</a:t>
            </a:r>
            <a:r>
              <a:rPr lang="pl-PL" b="1" dirty="0" smtClean="0">
                <a:solidFill>
                  <a:schemeClr val="tx2"/>
                </a:solidFill>
                <a:latin typeface="+mj-lt"/>
              </a:rPr>
              <a:t> na Luisie Carlosie. Wapno. 11 metrów do bramki Lecha, piłkę ustawia </a:t>
            </a:r>
            <a:r>
              <a:rPr lang="pl-PL" b="1" dirty="0" err="1" smtClean="0">
                <a:solidFill>
                  <a:schemeClr val="tx2"/>
                </a:solidFill>
                <a:latin typeface="+mj-lt"/>
              </a:rPr>
              <a:t>Porcellis</a:t>
            </a:r>
            <a:r>
              <a:rPr lang="pl-PL" b="1" dirty="0" smtClean="0">
                <a:solidFill>
                  <a:schemeClr val="tx2"/>
                </a:solidFill>
                <a:latin typeface="+mj-lt"/>
              </a:rPr>
              <a:t>. Stadion przeraźliwie gwiżdże. Nie ma!!! Kielecki zawodnik fatalnie pudłuje! Po raz drugi mamy szczęście.</a:t>
            </a:r>
            <a:br>
              <a:rPr lang="pl-PL" b="1" dirty="0" smtClean="0">
                <a:solidFill>
                  <a:schemeClr val="tx2"/>
                </a:solidFill>
                <a:latin typeface="+mj-lt"/>
              </a:rPr>
            </a:br>
            <a:endParaRPr lang="pl-P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51520" y="6507088"/>
            <a:ext cx="8305800" cy="350912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Brakuje pod bramką </a:t>
            </a:r>
            <a:r>
              <a:rPr lang="pl-PL" sz="1800" b="1" dirty="0" err="1" smtClean="0"/>
              <a:t>Vytautasa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Cerniauskasa</a:t>
            </a:r>
            <a:r>
              <a:rPr lang="pl-PL" sz="1800" b="1" dirty="0" smtClean="0"/>
              <a:t>. Najpierw na raty broni strzały </a:t>
            </a:r>
            <a:r>
              <a:rPr lang="pl-PL" sz="1800" b="1" dirty="0" err="1" smtClean="0"/>
              <a:t>zawodnikógo</a:t>
            </a:r>
            <a:r>
              <a:rPr lang="pl-PL" sz="1800" b="1" dirty="0" smtClean="0"/>
              <a:t> w Lecha, a potem czuje ulgę, gdy </a:t>
            </a:r>
            <a:r>
              <a:rPr lang="pl-PL" sz="1800" b="1" dirty="0" err="1" smtClean="0"/>
              <a:t>Zaur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Sadajev</a:t>
            </a:r>
            <a:r>
              <a:rPr lang="pl-PL" sz="1800" b="1" dirty="0" smtClean="0"/>
              <a:t>, minąwszy go, trafia w boczną siatkę.</a:t>
            </a:r>
            <a:br>
              <a:rPr lang="pl-PL" sz="1800" b="1" dirty="0" smtClean="0"/>
            </a:br>
            <a:endParaRPr lang="pl-PL" sz="1800" b="1" dirty="0"/>
          </a:p>
        </p:txBody>
      </p: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2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6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1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489</Words>
  <Application>Microsoft Office PowerPoint</Application>
  <PresentationFormat>Pokaz na ekranie (4:3)</PresentationFormat>
  <Paragraphs>26</Paragraphs>
  <Slides>16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Gimnazjum nr 4 kibicowało Lechowi</vt:lpstr>
      <vt:lpstr>12 kwietnia – w ramach akcji „Gimnazjaliści na Kolejorza” - ponad 40-osobowa grupa młodzieży z Gimnazjum nr 4 im. Powstańców Wielkopolskich wraz z opiekunami udała się na mecz 27. kolejki Ekstraklasy, w którym Lech Poznań zmierzył się z Koroną Kielce. Stawką spotkania był fotel lidera, gdyż po porażce warszawskiej Legii zwycięstwo nad kielczanami dawało piłkarzom ze stolicy Wielkopolski pierwsze miejsce w tabeli.  </vt:lpstr>
      <vt:lpstr>14.00. Jesteśmy w autokarze. Za chwilę ruszamy, zatem opiekunowie sprawdzają, czy wszyscy już są. </vt:lpstr>
      <vt:lpstr>Panują dobre nastroje, wierzymy przecież w sukces Lecha. </vt:lpstr>
      <vt:lpstr>Slajd 5</vt:lpstr>
      <vt:lpstr>Formujemy szyki. Wejść trzeba z klasą, a i opiekunom łatwiej nas policzyć. </vt:lpstr>
      <vt:lpstr>Jeszcze pamiątkowa „ustawka” przed udaniem się na trybuny. </vt:lpstr>
      <vt:lpstr>Slajd 8</vt:lpstr>
      <vt:lpstr>Brakuje pod bramką Vytautasa Cerniauskasa. Najpierw na raty broni strzały zawodnikógo w Lecha, a potem czuje ulgę, gdy Zaur Sadajev, minąwszy go, trafia w boczną siatkę. </vt:lpstr>
      <vt:lpstr>Gwizdek kończy pierwszą połowę. Nie jest dobrze.  Co trener Maciej Skorża powie swoim piłkarzom?  Czy ich zmotywuje?  </vt:lpstr>
      <vt:lpstr>Slajd 11</vt:lpstr>
      <vt:lpstr>Slajd 12</vt:lpstr>
      <vt:lpstr>Radość kibiców Lecha trwa krótko…  </vt:lpstr>
      <vt:lpstr>Slajd 14</vt:lpstr>
      <vt:lpstr>Trudno, nie udało się, ale do końca rundy zasadniczej jeszcze kilka meczów, więc będą kolejne szanse. Teraz mamy czas na analizę boiskowych sytuacji. </vt:lpstr>
      <vt:lpstr>Prezentacja wykonana przez  Jakuba Malarczyka  Zdjęcia i opisy  Roman Dolata   Źródła : Google grafika Chomikuj.pl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Gimnazjum nr 4 kibicowało Lechowi</dc:title>
  <dc:creator>Jakub Malarczyk</dc:creator>
  <cp:lastModifiedBy>admin</cp:lastModifiedBy>
  <cp:revision>41</cp:revision>
  <dcterms:created xsi:type="dcterms:W3CDTF">2015-04-15T16:39:09Z</dcterms:created>
  <dcterms:modified xsi:type="dcterms:W3CDTF">2015-04-17T17:08:44Z</dcterms:modified>
</cp:coreProperties>
</file>